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81" r:id="rId3"/>
    <p:sldId id="282" r:id="rId4"/>
    <p:sldId id="283" r:id="rId5"/>
    <p:sldId id="27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7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5E4D0-BDB5-45EA-97A5-867A4F2AC586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BA0A-9633-49BD-86C0-DAF0E00F3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folHlink"/>
                </a:solidFill>
              </a:rPr>
              <a:t>Me llamo ___________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3200" dirty="0" smtClean="0">
                <a:solidFill>
                  <a:schemeClr val="folHlink"/>
                </a:solidFill>
              </a:rPr>
              <a:t/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>
                <a:solidFill>
                  <a:schemeClr val="folHlink"/>
                </a:solidFill>
              </a:rPr>
              <a:t>6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junio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2017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75: </a:t>
            </a:r>
            <a:r>
              <a:rPr lang="es-ES_tradnl" altLang="en-US" sz="2300" dirty="0"/>
              <a:t>Como terminamos la practica para el EXAMEN CAPITULO 3 </a:t>
            </a:r>
            <a:r>
              <a:rPr lang="es-ES_tradnl" altLang="en-US" sz="2300" dirty="0" smtClean="0"/>
              <a:t>del </a:t>
            </a:r>
            <a:r>
              <a:rPr lang="es-ES_tradnl" altLang="en-US" sz="2300" dirty="0" smtClean="0"/>
              <a:t>MIERCOLES (14/06</a:t>
            </a:r>
            <a:r>
              <a:rPr lang="es-ES_tradnl" altLang="en-US" sz="2300" dirty="0" smtClean="0"/>
              <a:t>)?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300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838200"/>
            <a:ext cx="8229600" cy="586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</a:t>
            </a:r>
            <a:r>
              <a:rPr lang="es-ES_tradnl" altLang="en-US" sz="2800" kern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kern="0" smtClean="0">
                <a:latin typeface="Times New Roman" pitchFamily="18" charset="0"/>
              </a:rPr>
              <a:t>COPY and complete the statement with the correct VERB in order for the sentence to make sense.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______________ atención cuando el profesor habla.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272361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610600" cy="6400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kern="0" smtClean="0"/>
              <a:t>Copy and write if the statement is TRUE or FALSE. If false, rewrite and make it true.</a:t>
            </a:r>
            <a:endParaRPr lang="es-ES_tradnl" altLang="en-US" sz="2800" b="1" kern="0" smtClean="0"/>
          </a:p>
          <a:p>
            <a:pPr marL="609600" indent="-609600"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Estados Unidos, las escuelas publicas no son mixtas. Los muchachos van a una escuela y las muchachas van a otra escuela. 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752168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85800"/>
            <a:ext cx="86106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III- </a:t>
            </a:r>
            <a:r>
              <a:rPr lang="es-ES_tradnl" altLang="en-US" kern="0" smtClean="0"/>
              <a:t>Copy and complete with the correct form of the indicated verb.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 un DVD en la clase de español. (Mirar)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José _______ la red en su computadora. (navegar)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¿_________ ustedes CDs? (escuchar)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 un cuaderno.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Ellos _________los materiales escolares, (comprar)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que _____________.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_________ en la caja. (pagar)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426380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525963"/>
          </a:xfrm>
        </p:spPr>
        <p:txBody>
          <a:bodyPr/>
          <a:lstStyle/>
          <a:p>
            <a:r>
              <a:rPr lang="en-US" sz="2800" dirty="0" err="1" smtClean="0"/>
              <a:t>Completa</a:t>
            </a:r>
            <a:r>
              <a:rPr lang="en-US" sz="2800" dirty="0" smtClean="0"/>
              <a:t> la </a:t>
            </a:r>
            <a:r>
              <a:rPr lang="en-US" sz="2800" dirty="0" err="1" smtClean="0"/>
              <a:t>hoja</a:t>
            </a:r>
            <a:r>
              <a:rPr lang="en-US" sz="2800" dirty="0" smtClean="0"/>
              <a:t> CAPITULO 3 </a:t>
            </a:r>
            <a:r>
              <a:rPr lang="en-US" sz="2800" dirty="0" smtClean="0"/>
              <a:t>ESCUELAS AQUI Y EN LATINOAMERICA</a:t>
            </a:r>
          </a:p>
          <a:p>
            <a:endParaRPr lang="en-US" sz="2800" dirty="0" smtClean="0"/>
          </a:p>
          <a:p>
            <a:r>
              <a:rPr lang="en-US" sz="2800" dirty="0" smtClean="0"/>
              <a:t>EXAMEN CAPITULO 3</a:t>
            </a:r>
            <a:r>
              <a:rPr lang="en-US" sz="2800" dirty="0"/>
              <a:t> </a:t>
            </a:r>
            <a:r>
              <a:rPr lang="en-US" sz="2800" dirty="0" smtClean="0"/>
              <a:t>el </a:t>
            </a:r>
            <a:r>
              <a:rPr lang="en-US" sz="2800" dirty="0" smtClean="0"/>
              <a:t>PROXIMO MIERCOL</a:t>
            </a:r>
            <a:r>
              <a:rPr lang="en-US" sz="2800" dirty="0" smtClean="0"/>
              <a:t>ES</a:t>
            </a:r>
            <a:endParaRPr lang="en-US" sz="2800" dirty="0" smtClean="0"/>
          </a:p>
          <a:p>
            <a:pPr lvl="1"/>
            <a:r>
              <a:rPr lang="en-US" sz="2400" dirty="0" smtClean="0"/>
              <a:t>Study:</a:t>
            </a:r>
          </a:p>
          <a:p>
            <a:pPr lvl="2"/>
            <a:r>
              <a:rPr lang="en-US" sz="2000" dirty="0" smtClean="0"/>
              <a:t>School vocabulary</a:t>
            </a:r>
          </a:p>
          <a:p>
            <a:pPr lvl="2"/>
            <a:r>
              <a:rPr lang="en-US" sz="2000" dirty="0" smtClean="0"/>
              <a:t>-AR verbs</a:t>
            </a:r>
          </a:p>
          <a:p>
            <a:pPr lvl="2"/>
            <a:r>
              <a:rPr lang="en-US" sz="2000" dirty="0" smtClean="0"/>
              <a:t>Irregular verbs: IR, DAR &amp; ESTAR</a:t>
            </a:r>
          </a:p>
          <a:p>
            <a:pPr lvl="2"/>
            <a:r>
              <a:rPr lang="en-US" sz="2000" dirty="0" smtClean="0"/>
              <a:t>“A” + </a:t>
            </a:r>
            <a:r>
              <a:rPr lang="en-US" sz="2000" i="1" dirty="0" smtClean="0"/>
              <a:t>definite article &amp; </a:t>
            </a:r>
            <a:r>
              <a:rPr lang="en-US" sz="2000" dirty="0" smtClean="0"/>
              <a:t>Personal ‘A’</a:t>
            </a:r>
            <a:endParaRPr lang="en-US" sz="2000" i="1" dirty="0" smtClean="0"/>
          </a:p>
          <a:p>
            <a:pPr lvl="2"/>
            <a:r>
              <a:rPr lang="en-US" sz="2000" dirty="0" smtClean="0"/>
              <a:t>“De” + </a:t>
            </a:r>
            <a:r>
              <a:rPr lang="en-US" sz="2000" i="1" dirty="0" smtClean="0"/>
              <a:t>definite article</a:t>
            </a:r>
          </a:p>
          <a:p>
            <a:pPr lvl="1"/>
            <a:r>
              <a:rPr lang="en-US" sz="2400" dirty="0" smtClean="0"/>
              <a:t>Readings:</a:t>
            </a:r>
          </a:p>
          <a:p>
            <a:pPr lvl="2"/>
            <a:r>
              <a:rPr lang="en-US" sz="2000" dirty="0" err="1" smtClean="0"/>
              <a:t>Escuelas</a:t>
            </a:r>
            <a:r>
              <a:rPr lang="en-US" sz="2000" dirty="0" smtClean="0"/>
              <a:t> </a:t>
            </a:r>
            <a:r>
              <a:rPr lang="en-US" sz="2000" dirty="0" err="1" smtClean="0"/>
              <a:t>Aqui</a:t>
            </a:r>
            <a:r>
              <a:rPr lang="en-US" sz="2000" dirty="0" smtClean="0"/>
              <a:t> y en </a:t>
            </a:r>
            <a:r>
              <a:rPr lang="en-US" sz="2000" dirty="0" err="1" smtClean="0"/>
              <a:t>Latinoamerica</a:t>
            </a:r>
            <a:endParaRPr lang="en-US" sz="2000" dirty="0" smtClean="0"/>
          </a:p>
          <a:p>
            <a:pPr lvl="2"/>
            <a:r>
              <a:rPr lang="en-US" sz="2000" dirty="0" smtClean="0"/>
              <a:t>¿</a:t>
            </a:r>
            <a:r>
              <a:rPr lang="en-US" sz="2000" dirty="0" err="1" smtClean="0"/>
              <a:t>Quiénes</a:t>
            </a:r>
            <a:r>
              <a:rPr lang="en-US" sz="2000" dirty="0" smtClean="0"/>
              <a:t> </a:t>
            </a:r>
            <a:r>
              <a:rPr lang="en-US" sz="2000" dirty="0" err="1" smtClean="0"/>
              <a:t>trabajan</a:t>
            </a:r>
            <a:r>
              <a:rPr lang="en-US" sz="2000" dirty="0" smtClean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286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6275</TotalTime>
  <Words>359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Clase 601 La fecha es el 6 de junio del 2017</vt:lpstr>
      <vt:lpstr>PowerPoint Presentation</vt:lpstr>
      <vt:lpstr>PowerPoint Presentation</vt:lpstr>
      <vt:lpstr>PowerPoint Presentation</vt:lpstr>
      <vt:lpstr>Tarea # 75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64</cp:revision>
  <cp:lastPrinted>2017-06-05T20:52:11Z</cp:lastPrinted>
  <dcterms:created xsi:type="dcterms:W3CDTF">2013-01-29T15:51:23Z</dcterms:created>
  <dcterms:modified xsi:type="dcterms:W3CDTF">2017-06-06T20:28:52Z</dcterms:modified>
</cp:coreProperties>
</file>